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1" r:id="rId5"/>
    <p:sldId id="260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4" autoAdjust="0"/>
    <p:restoredTop sz="94660"/>
  </p:normalViewPr>
  <p:slideViewPr>
    <p:cSldViewPr snapToGrid="0">
      <p:cViewPr varScale="1">
        <p:scale>
          <a:sx n="75" d="100"/>
          <a:sy n="75" d="100"/>
        </p:scale>
        <p:origin x="64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90853-34CC-461F-B5AB-8EA008328E09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7E275-7EF3-41CE-A40C-0390CA8F86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5509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90853-34CC-461F-B5AB-8EA008328E09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7E275-7EF3-41CE-A40C-0390CA8F86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093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90853-34CC-461F-B5AB-8EA008328E09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7E275-7EF3-41CE-A40C-0390CA8F86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980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90853-34CC-461F-B5AB-8EA008328E09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7E275-7EF3-41CE-A40C-0390CA8F86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142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90853-34CC-461F-B5AB-8EA008328E09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7E275-7EF3-41CE-A40C-0390CA8F86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124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90853-34CC-461F-B5AB-8EA008328E09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7E275-7EF3-41CE-A40C-0390CA8F86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790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90853-34CC-461F-B5AB-8EA008328E09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7E275-7EF3-41CE-A40C-0390CA8F86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415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90853-34CC-461F-B5AB-8EA008328E09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7E275-7EF3-41CE-A40C-0390CA8F86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556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90853-34CC-461F-B5AB-8EA008328E09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7E275-7EF3-41CE-A40C-0390CA8F86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087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90853-34CC-461F-B5AB-8EA008328E09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7E275-7EF3-41CE-A40C-0390CA8F86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988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90853-34CC-461F-B5AB-8EA008328E09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7E275-7EF3-41CE-A40C-0390CA8F86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843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990853-34CC-461F-B5AB-8EA008328E09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17E275-7EF3-41CE-A40C-0390CA8F86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875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80988" y="1950138"/>
            <a:ext cx="8230023" cy="410231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01208" y="-43543"/>
            <a:ext cx="1790792" cy="1054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607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7118" y="0"/>
            <a:ext cx="12269117" cy="6345716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01208" y="-43543"/>
            <a:ext cx="1790792" cy="1054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7672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4114" y="-43543"/>
            <a:ext cx="12074750" cy="6901543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01208" y="-43543"/>
            <a:ext cx="1790792" cy="1054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9102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754732" cy="6858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63940" y="0"/>
            <a:ext cx="1790792" cy="1054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6487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18446" y="0"/>
            <a:ext cx="14047330" cy="74676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75974" y="0"/>
            <a:ext cx="1790792" cy="1054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44831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42688" y="0"/>
            <a:ext cx="12534688" cy="665338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01208" y="0"/>
            <a:ext cx="1790792" cy="1054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43962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5429" y="0"/>
            <a:ext cx="12237429" cy="6858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01208" y="0"/>
            <a:ext cx="1790792" cy="1054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53732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14" y="-15376"/>
            <a:ext cx="12164786" cy="6873376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01208" y="-43543"/>
            <a:ext cx="1790792" cy="1054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44981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72341"/>
            <a:ext cx="12317506" cy="6932049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26714" y="0"/>
            <a:ext cx="1790792" cy="1054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08527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0</Words>
  <Application>Microsoft Office PowerPoint</Application>
  <PresentationFormat>Widescreen</PresentationFormat>
  <Paragraphs>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HP</cp:lastModifiedBy>
  <cp:revision>4</cp:revision>
  <dcterms:created xsi:type="dcterms:W3CDTF">2026-02-13T09:14:29Z</dcterms:created>
  <dcterms:modified xsi:type="dcterms:W3CDTF">2026-02-13T09:24:55Z</dcterms:modified>
</cp:coreProperties>
</file>